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7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8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F1564-5412-4CB1-92F1-CC1F4B58BD3A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4F4B3-6EE6-4CAA-BD56-5F7509E25FCC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71A07-1169-4DF3-9F71-0139323B2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D75D06C8-260A-426B-B8DA-FECDD6CB1A67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87B1559-CB49-4BCC-8B74-ED05C21A2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AB4B0-9E36-4E19-A1BB-5DB5B5869A8C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79630-83CB-4E04-87AC-D8DD62C4C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2B26E-7FF9-467E-A81E-5DE9CBACC004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2F528-0FA2-4B8F-9FE3-A2DBAD354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A6761-CB7C-4FEF-80AE-29FDE8A10093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E8F65-C611-49CD-8A4C-52D6B0A78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351EC-F94C-4C2B-80D4-6D59BE523D79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5A203-195E-446B-B43F-1D7D344E06EC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326A3-C666-4864-9E7A-0C6E5A1D9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49F39-E9EE-46D9-9D7F-8F9553AD369C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6690A-4B94-4A23-ACB0-0419E6F4D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C5F8D-E42D-488A-B3E9-CBD133189913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252C8-E1FC-46BE-8826-4494A0FB4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1EAC9-0F93-45B7-BA68-7607D243F29F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09845-58EB-4AB3-8D10-EC3BF66BE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FDFD3-2FEA-47FA-AF1D-25FEA47967BE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8C94A-FE2A-48BB-B5D8-EEA78EA41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BBD7D19A-AAC8-441D-A5BA-478860D959BE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7E30DAC-4595-43F3-8E9A-B1FDB3FFE2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5" y="79375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100"/>
            <a:ext cx="7612063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3EA1F5E-59CE-4BB2-BFDB-B1B9CB15D76D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5DECB84-E89D-4946-AB7B-6BF5A8596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5" r:id="rId2"/>
    <p:sldLayoutId id="2147483867" r:id="rId3"/>
    <p:sldLayoutId id="2147483868" r:id="rId4"/>
    <p:sldLayoutId id="2147483864" r:id="rId5"/>
    <p:sldLayoutId id="2147483863" r:id="rId6"/>
    <p:sldLayoutId id="2147483862" r:id="rId7"/>
    <p:sldLayoutId id="2147483869" r:id="rId8"/>
    <p:sldLayoutId id="2147483870" r:id="rId9"/>
    <p:sldLayoutId id="2147483871" r:id="rId10"/>
    <p:sldLayoutId id="2147483872" r:id="rId11"/>
    <p:sldLayoutId id="2147483861" r:id="rId12"/>
    <p:sldLayoutId id="21474838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338" y="2784475"/>
            <a:ext cx="7542212" cy="16525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Reaching Families of Second Language Learners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100" y="5114925"/>
            <a:ext cx="7542213" cy="1031875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dirty="0" smtClean="0"/>
              <a:t>Presenter: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dirty="0" smtClean="0"/>
              <a:t>Rebecca A. Palacios, Ph.D.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dirty="0" smtClean="0"/>
              <a:t>National Board Certified Teacher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Use one-on-one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Before and After school small discussions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Welcome attitude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Provide opportunities for families to share their experiences via: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Classroom sharing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/>
              <a:t>Posterboards</a:t>
            </a:r>
            <a:endParaRPr lang="en-US" dirty="0" smtClean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Family Nights (or after school for 45 min-1 hour)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Using pictorial clues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703388"/>
            <a:ext cx="7612063" cy="1846262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Place clip art pictures on messages, especially children’s vocabulary words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Use simple vocabulary on notes going home and graphic organizers like calendars, clocks, charts, graphs to make text easier.</a:t>
            </a:r>
            <a:endParaRPr lang="en-US" dirty="0"/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90563" y="3795713"/>
            <a:ext cx="3217862" cy="2862262"/>
          </a:xfrm>
          <a:prstGeom prst="rect">
            <a:avLst/>
          </a:prstGeom>
          <a:noFill/>
          <a:ln w="76200">
            <a:solidFill>
              <a:schemeClr val="accent1">
                <a:alpha val="23921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ant/hormiga</a:t>
            </a:r>
          </a:p>
          <a:p>
            <a:endParaRPr lang="en-US">
              <a:solidFill>
                <a:schemeClr val="bg1"/>
              </a:solidFill>
              <a:latin typeface="Book Antiqua" pitchFamily="18" charset="0"/>
            </a:endParaRPr>
          </a:p>
          <a:p>
            <a:endParaRPr lang="en-US">
              <a:solidFill>
                <a:schemeClr val="bg1"/>
              </a:solidFill>
              <a:latin typeface="Book Antiqua" pitchFamily="18" charset="0"/>
            </a:endParaRPr>
          </a:p>
          <a:p>
            <a:endParaRPr lang="en-US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fly/mosca</a:t>
            </a:r>
          </a:p>
          <a:p>
            <a:endParaRPr lang="en-US">
              <a:solidFill>
                <a:schemeClr val="bg1"/>
              </a:solidFill>
              <a:latin typeface="Book Antiqua" pitchFamily="18" charset="0"/>
            </a:endParaRPr>
          </a:p>
          <a:p>
            <a:endParaRPr lang="en-US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butterfly/mariposa</a:t>
            </a:r>
          </a:p>
          <a:p>
            <a:endParaRPr lang="en-US">
              <a:latin typeface="Book Antiqua" pitchFamily="18" charset="0"/>
            </a:endParaRPr>
          </a:p>
          <a:p>
            <a:endParaRPr lang="en-US">
              <a:latin typeface="Book Antiqua" pitchFamily="18" charset="0"/>
            </a:endParaRPr>
          </a:p>
        </p:txBody>
      </p:sp>
      <p:pic>
        <p:nvPicPr>
          <p:cNvPr id="1741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0288" y="3910013"/>
            <a:ext cx="735012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9138" y="4986338"/>
            <a:ext cx="6794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6550" y="5664200"/>
            <a:ext cx="703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791739">
            <a:off x="4333875" y="3440113"/>
            <a:ext cx="1616075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72769">
            <a:off x="6223000" y="3448050"/>
            <a:ext cx="917575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60151">
            <a:off x="6216650" y="4784725"/>
            <a:ext cx="1262063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ABCmouse.com</a:t>
            </a:r>
            <a:endParaRPr lang="en-US" dirty="0"/>
          </a:p>
        </p:txBody>
      </p:sp>
      <p:pic>
        <p:nvPicPr>
          <p:cNvPr id="1843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8900" y="1911350"/>
            <a:ext cx="6169025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ABCmouse.com</a:t>
            </a:r>
            <a:endParaRPr lang="en-US"/>
          </a:p>
        </p:txBody>
      </p:sp>
      <p:pic>
        <p:nvPicPr>
          <p:cNvPr id="1945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2225675"/>
            <a:ext cx="8707437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www. </a:t>
            </a:r>
            <a:r>
              <a:rPr lang="en-US" dirty="0" err="1" smtClean="0"/>
              <a:t>abcmouse.com</a:t>
            </a:r>
            <a:r>
              <a:rPr lang="en-US" dirty="0" smtClean="0"/>
              <a:t> with directions in Spanish</a:t>
            </a:r>
            <a:endParaRPr lang="en-US" dirty="0"/>
          </a:p>
        </p:txBody>
      </p:sp>
      <p:pic>
        <p:nvPicPr>
          <p:cNvPr id="2048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788" y="1836738"/>
            <a:ext cx="8294687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42</TotalTime>
  <Words>90</Words>
  <Application>Microsoft Office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9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Book Antiqua</vt:lpstr>
      <vt:lpstr>Arial</vt:lpstr>
      <vt:lpstr>Wingdings 2</vt:lpstr>
      <vt:lpstr>Calibri</vt:lpstr>
      <vt:lpstr>Habitat</vt:lpstr>
      <vt:lpstr>Habitat</vt:lpstr>
      <vt:lpstr>Habitat</vt:lpstr>
      <vt:lpstr>Habitat</vt:lpstr>
      <vt:lpstr>Habitat</vt:lpstr>
      <vt:lpstr>Habitat</vt:lpstr>
      <vt:lpstr>Habitat</vt:lpstr>
      <vt:lpstr>Habitat</vt:lpstr>
      <vt:lpstr>Habitat</vt:lpstr>
      <vt:lpstr>Reaching Families of Second Language Learners </vt:lpstr>
      <vt:lpstr>Use one-on-one communication</vt:lpstr>
      <vt:lpstr>Using pictorial clues</vt:lpstr>
      <vt:lpstr>ABCmouse.com</vt:lpstr>
      <vt:lpstr>ABCmouse.com</vt:lpstr>
      <vt:lpstr>www. abcmouse.com with directions in Spanish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Reaching Families of Second Language Learners</dc:title>
  <dc:creator>Rebecca Palacios</dc:creator>
  <cp:lastModifiedBy>tchovanec</cp:lastModifiedBy>
  <cp:revision>7</cp:revision>
  <dcterms:created xsi:type="dcterms:W3CDTF">2012-10-22T03:20:10Z</dcterms:created>
  <dcterms:modified xsi:type="dcterms:W3CDTF">2012-10-25T14:15:19Z</dcterms:modified>
</cp:coreProperties>
</file>